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58" y="-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5C5CC-7E2A-4F9C-990E-41ABB5469A27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2DC2-0215-451F-8604-88150E30DA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28600" y="533400"/>
            <a:ext cx="8686799" cy="5943600"/>
            <a:chOff x="228600" y="533400"/>
            <a:chExt cx="8686799" cy="5943600"/>
          </a:xfrm>
        </p:grpSpPr>
        <p:pic>
          <p:nvPicPr>
            <p:cNvPr id="4" name="Picture 3" descr="cary_plots.png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533400"/>
              <a:ext cx="8610599" cy="5867400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228600" y="609600"/>
              <a:ext cx="24384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" y="609600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Plot 4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47800" y="4876800"/>
              <a:ext cx="24384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24200" y="6096000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Plot 1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16200000">
              <a:off x="2362200" y="3048000"/>
              <a:ext cx="19050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4419600"/>
              <a:ext cx="838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Plot 2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6200000">
              <a:off x="2781300" y="1028700"/>
              <a:ext cx="19812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6200" y="2438400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Plot 3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espositor</dc:creator>
  <cp:lastModifiedBy>espositor</cp:lastModifiedBy>
  <cp:revision>1</cp:revision>
  <dcterms:created xsi:type="dcterms:W3CDTF">2016-09-12T18:17:22Z</dcterms:created>
  <dcterms:modified xsi:type="dcterms:W3CDTF">2016-09-12T18:42:21Z</dcterms:modified>
</cp:coreProperties>
</file>