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sldIdLst>
    <p:sldId id="265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112" d="100"/>
          <a:sy n="112" d="100"/>
        </p:scale>
        <p:origin x="-161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7FFA-2F8D-4563-A990-7150E6E2BDD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09C5-9098-45C9-B77E-DE66E295F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57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v=gjXYKy72fp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ockymountaincompost.com/main-types-water-eros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bmfoundation.org/blog/soil-erosion-is-soil-degrad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Pothole river erosion   </a:t>
            </a:r>
            <a:r>
              <a:rPr lang="en-US" dirty="0">
                <a:hlinkClick r:id="rId3"/>
              </a:rPr>
              <a:t>https://www.youtube.com/watch?reload=9&amp;v=gjXYKy72fp4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09C5-9098-45C9-B77E-DE66E295F2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78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Streambank erosion  </a:t>
            </a:r>
            <a:r>
              <a:rPr lang="en-US" dirty="0">
                <a:hlinkClick r:id="rId3"/>
              </a:rPr>
              <a:t>http://rockymountaincompost.com/main-types-water-erosion/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09C5-9098-45C9-B77E-DE66E295F2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00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and rock erosion </a:t>
            </a:r>
            <a:r>
              <a:rPr lang="en-US" dirty="0">
                <a:hlinkClick r:id="rId3"/>
              </a:rPr>
              <a:t>https://wbmfoundation.org/blog/soil-erosion-is-soil-degradation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09C5-9098-45C9-B77E-DE66E295F2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5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water erosion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309C5-9098-45C9-B77E-DE66E295F2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9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2207491"/>
            <a:ext cx="7772400" cy="1865890"/>
          </a:xfrm>
        </p:spPr>
        <p:txBody>
          <a:bodyPr/>
          <a:lstStyle/>
          <a:p>
            <a:r>
              <a:rPr lang="en-US" b="1" dirty="0" smtClean="0"/>
              <a:t>Water Weathering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7" y="4507202"/>
            <a:ext cx="6858000" cy="1655762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WEATHERING, EROSION &amp; DEPOSITION MODULE</a:t>
            </a:r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Lesson 2 – PHYSICAL WEATHERING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399" y="216912"/>
            <a:ext cx="2704234" cy="149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17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9EBF1E67-960E-4C66-9F15-73BECEC6A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3" y="599991"/>
            <a:ext cx="7434469" cy="557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33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72A60FE-F62E-42F9-9850-9DC00339C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345" y="680992"/>
            <a:ext cx="7898173" cy="526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702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9DDBD4F-D352-489C-BFED-95C8ABA23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407" y="521964"/>
            <a:ext cx="7310691" cy="5486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31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D866BB5-49AA-43F4-AD9D-62E6A19B2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560" y="618517"/>
            <a:ext cx="2600881" cy="5199162"/>
          </a:xfrm>
        </p:spPr>
      </p:pic>
    </p:spTree>
    <p:extLst>
      <p:ext uri="{BB962C8B-B14F-4D97-AF65-F5344CB8AC3E}">
        <p14:creationId xmlns:p14="http://schemas.microsoft.com/office/powerpoint/2010/main" xmlns="" val="419335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tholes river">
            <a:extLst>
              <a:ext uri="{FF2B5EF4-FFF2-40B4-BE49-F238E27FC236}">
                <a16:creationId xmlns:a16="http://schemas.microsoft.com/office/drawing/2014/main" xmlns="" id="{9FABBEED-02FF-4D8A-B552-C6E30CE9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310" y="618517"/>
            <a:ext cx="6896910" cy="51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75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ater erosion">
            <a:extLst>
              <a:ext uri="{FF2B5EF4-FFF2-40B4-BE49-F238E27FC236}">
                <a16:creationId xmlns:a16="http://schemas.microsoft.com/office/drawing/2014/main" xmlns="" id="{1453252F-2F8A-450F-A71A-922A3183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0044" y="658272"/>
            <a:ext cx="8299373" cy="550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99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bmfoundation.org/admin_assets/blogs/Soil_erosion.jpg">
            <a:extLst>
              <a:ext uri="{FF2B5EF4-FFF2-40B4-BE49-F238E27FC236}">
                <a16:creationId xmlns:a16="http://schemas.microsoft.com/office/drawing/2014/main" xmlns="" id="{F8E31DF3-EBBF-49C4-902A-E6432787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6526" y="620584"/>
            <a:ext cx="7908976" cy="550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42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lanhamr.weebly.com/uploads/1/8/6/0/18607614/3598710_orig.gif">
            <a:extLst>
              <a:ext uri="{FF2B5EF4-FFF2-40B4-BE49-F238E27FC236}">
                <a16:creationId xmlns:a16="http://schemas.microsoft.com/office/drawing/2014/main" xmlns="" id="{1A691F8E-E18F-4195-A2DA-8688A09B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20792" y="1226224"/>
            <a:ext cx="6731139" cy="449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91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0589646a-4734-4451-b627-977382dd2130" xsi:nil="true"/>
    <SharedWithUsers xmlns="b49946fc-6b90-492d-818a-dc9dabd366ea">
      <UserInfo>
        <DisplayName/>
        <AccountId xsi:nil="true"/>
        <AccountType/>
      </UserInfo>
    </SharedWithUsers>
    <LastSharedByTime xmlns="0589646a-4734-4451-b627-977382dd21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C95F4656DE04BA9965EA444DDA5FF" ma:contentTypeVersion="14" ma:contentTypeDescription="Create a new document." ma:contentTypeScope="" ma:versionID="92892908bee8ed3ca34000308f7540ce">
  <xsd:schema xmlns:xsd="http://www.w3.org/2001/XMLSchema" xmlns:xs="http://www.w3.org/2001/XMLSchema" xmlns:p="http://schemas.microsoft.com/office/2006/metadata/properties" xmlns:ns2="b49946fc-6b90-492d-818a-dc9dabd366ea" xmlns:ns3="0589646a-4734-4451-b627-977382dd2130" xmlns:ns4="3f33b942-1360-4cbb-84bc-7608c31eca30" targetNamespace="http://schemas.microsoft.com/office/2006/metadata/properties" ma:root="true" ma:fieldsID="91b9ac038ddc65ac9237e8dee83cac53" ns2:_="" ns3:_="" ns4:_="">
    <xsd:import namespace="b49946fc-6b90-492d-818a-dc9dabd366ea"/>
    <xsd:import namespace="0589646a-4734-4451-b627-977382dd2130"/>
    <xsd:import namespace="3f33b942-1360-4cbb-84bc-7608c31ec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946fc-6b90-492d-818a-dc9dabd366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646a-4734-4451-b627-977382dd213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b942-1360-4cbb-84bc-7608c31eca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7ADF9B-741F-4944-96AE-FF7E6CB248D4}">
  <ds:schemaRefs>
    <ds:schemaRef ds:uri="http://schemas.microsoft.com/office/2006/metadata/properties"/>
    <ds:schemaRef ds:uri="http://schemas.microsoft.com/office/infopath/2007/PartnerControls"/>
    <ds:schemaRef ds:uri="0589646a-4734-4451-b627-977382dd2130"/>
    <ds:schemaRef ds:uri="b49946fc-6b90-492d-818a-dc9dabd366ea"/>
  </ds:schemaRefs>
</ds:datastoreItem>
</file>

<file path=customXml/itemProps2.xml><?xml version="1.0" encoding="utf-8"?>
<ds:datastoreItem xmlns:ds="http://schemas.openxmlformats.org/officeDocument/2006/customXml" ds:itemID="{BAFE6611-9DE3-4E10-9DD1-E273133B44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260B28-A69B-489C-AF20-257364174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9946fc-6b90-492d-818a-dc9dabd366ea"/>
    <ds:schemaRef ds:uri="0589646a-4734-4451-b627-977382dd2130"/>
    <ds:schemaRef ds:uri="3f33b942-1360-4cbb-84bc-7608c31ec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34</Words>
  <Application>Microsoft Office PowerPoint</Application>
  <PresentationFormat>On-screen Show (4:3)</PresentationFormat>
  <Paragraphs>12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Water Weathering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Weathering</dc:title>
  <dc:creator>Anderson, Vonceil</dc:creator>
  <cp:lastModifiedBy>capla</cp:lastModifiedBy>
  <cp:revision>5</cp:revision>
  <dcterms:created xsi:type="dcterms:W3CDTF">2019-04-30T18:06:03Z</dcterms:created>
  <dcterms:modified xsi:type="dcterms:W3CDTF">2021-07-22T16:29:10Z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  <property fmtid="{D5CDD505-2E9C-101B-9397-08002B2CF9AE}" pid="3" name="Order">
    <vt:r8>5781300</vt:r8>
  </property>
  <property fmtid="{D5CDD505-2E9C-101B-9397-08002B2CF9AE}" pid="4" name="_SourceUrl">
    <vt:lpwstr/>
  </property>
  <property fmtid="{D5CDD505-2E9C-101B-9397-08002B2CF9AE}" pid="5" name="ComplianceAssetId">
    <vt:lpwstr/>
  </property>
</Properties>
</file>