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21"/>
  </p:notesMasterIdLst>
  <p:sldIdLst>
    <p:sldId id="272" r:id="rId5"/>
    <p:sldId id="257" r:id="rId6"/>
    <p:sldId id="258" r:id="rId7"/>
    <p:sldId id="260" r:id="rId8"/>
    <p:sldId id="269" r:id="rId9"/>
    <p:sldId id="264" r:id="rId10"/>
    <p:sldId id="263" r:id="rId11"/>
    <p:sldId id="271" r:id="rId12"/>
    <p:sldId id="265" r:id="rId13"/>
    <p:sldId id="266" r:id="rId14"/>
    <p:sldId id="262" r:id="rId15"/>
    <p:sldId id="261" r:id="rId16"/>
    <p:sldId id="270" r:id="rId17"/>
    <p:sldId id="267" r:id="rId18"/>
    <p:sldId id="268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59" autoAdjust="0"/>
  </p:normalViewPr>
  <p:slideViewPr>
    <p:cSldViewPr snapToGrid="0">
      <p:cViewPr varScale="1">
        <p:scale>
          <a:sx n="65" d="100"/>
          <a:sy n="65" d="100"/>
        </p:scale>
        <p:origin x="-124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74629-3484-4580-B02E-389E09993ED0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0550-2131-4DA5-A5B5-AE4B552825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09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38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erosion by water-dissolving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534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water erosion and gravity and freezing-ice wedging braking at the tops.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7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Gravity and Water erosion- friction and dissolving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4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Ice—glacier cut U shaped valley (Friction)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604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Gravity and water – friction ( tumbling of rocks and impact of smaller particles in water.) dissolving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08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wind and gravity with some freezing-ice wedging breaking upper rocks.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5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wind/friction with sand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19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water dissolving / friction of grains and 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9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erosion – friction, dissolving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31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wind carrying sand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90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Mountains were changed mostly by water erosion.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73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dissolving, impact with rock and friction of carried particles.  Some freezing at the top.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47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– Glacier in the center of the picture acts with friction to carve out valley.  See hidden slide for glacier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49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– Glacier in the center of the picture.  See hidden slide for glacier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B0550-2131-4DA5-A5B5-AE4B552825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67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1743607"/>
            <a:ext cx="7772400" cy="232977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Agents of change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What caused each of these landforms to look the way they do?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7" y="4507202"/>
            <a:ext cx="6858000" cy="16557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WEATHERING, EROSION &amp; DEPOSITION MODULE</a:t>
            </a:r>
            <a:r>
              <a:rPr lang="en-US" sz="2400" b="1" dirty="0" smtClean="0"/>
              <a:t>	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Lesson 1 – AGENTS OF CHANGE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399" y="216912"/>
            <a:ext cx="2704234" cy="149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1738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3A478-4E9D-4585-9590-84AB8C51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Mt. Rainier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CA2E2-3D86-4FFC-8C98-44DC53147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6102" y="1181392"/>
            <a:ext cx="4919132" cy="4919133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2A744FB-CCA1-44DC-991C-25DEA2321252}"/>
              </a:ext>
            </a:extLst>
          </p:cNvPr>
          <p:cNvSpPr/>
          <p:nvPr/>
        </p:nvSpPr>
        <p:spPr>
          <a:xfrm>
            <a:off x="4089400" y="2551290"/>
            <a:ext cx="1193801" cy="1512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24AEF0-2BD7-43B4-ACE4-7CFF8B4C33A1}"/>
              </a:ext>
            </a:extLst>
          </p:cNvPr>
          <p:cNvSpPr/>
          <p:nvPr/>
        </p:nvSpPr>
        <p:spPr>
          <a:xfrm>
            <a:off x="78631" y="1050762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Glacier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23B5590-C4D8-449E-A304-F442A2D848B4}"/>
              </a:ext>
            </a:extLst>
          </p:cNvPr>
          <p:cNvCxnSpPr/>
          <p:nvPr/>
        </p:nvCxnSpPr>
        <p:spPr>
          <a:xfrm>
            <a:off x="1388534" y="1998134"/>
            <a:ext cx="3184355" cy="1309511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D86995-BB07-4588-B417-A7D0B07E38BB}"/>
              </a:ext>
            </a:extLst>
          </p:cNvPr>
          <p:cNvSpPr/>
          <p:nvPr/>
        </p:nvSpPr>
        <p:spPr>
          <a:xfrm>
            <a:off x="-23320" y="2099998"/>
            <a:ext cx="22240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Glacier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carved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alley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8C05114-D718-4C8E-8F32-7EC33B742B1E}"/>
              </a:ext>
            </a:extLst>
          </p:cNvPr>
          <p:cNvCxnSpPr>
            <a:cxnSpLocks/>
          </p:cNvCxnSpPr>
          <p:nvPr/>
        </p:nvCxnSpPr>
        <p:spPr>
          <a:xfrm>
            <a:off x="1472581" y="3710674"/>
            <a:ext cx="3458234" cy="544341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8AA0FCD-9708-48B8-B79E-0CB19DDEC7A0}"/>
              </a:ext>
            </a:extLst>
          </p:cNvPr>
          <p:cNvCxnSpPr>
            <a:cxnSpLocks/>
          </p:cNvCxnSpPr>
          <p:nvPr/>
        </p:nvCxnSpPr>
        <p:spPr>
          <a:xfrm>
            <a:off x="1484299" y="3710675"/>
            <a:ext cx="3081352" cy="101179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885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7629D-5B4A-48D4-9D1A-21DCE7E6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531929"/>
            <a:ext cx="4191000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Pinnacles at crater Lake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849BC6-ABBA-4F1C-8329-CC8C4868A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091" y="1792696"/>
            <a:ext cx="3623880" cy="483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FE7E66-0B69-4E53-8220-AFCE3B3EE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8534" y="306150"/>
            <a:ext cx="3173413" cy="56416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87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BDA12-0D2E-4410-8265-F75381BB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Canyonlands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9AD18A-27A7-4A36-BC24-2EAA2536E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922" y="1539200"/>
            <a:ext cx="4773415" cy="4773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212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1B2FA-DFD5-488C-B2AE-A0D66236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45988"/>
            <a:ext cx="4216400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Zion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2F8D003-80A4-4633-8471-5C08BDAD7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7467" y="208650"/>
            <a:ext cx="3247394" cy="57731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561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B6FFE-2154-469B-BBC2-D8AE9BA5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Rainier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5BE22D-BD88-45BE-848C-E542E5C6E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076" y="1471046"/>
            <a:ext cx="4715942" cy="47159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360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CBCC-33BE-44FD-AC8A-9AEECC7C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 Coast Highway, California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6D2A69D-2F06-444E-BD1A-56073D7E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6798" y="1600948"/>
            <a:ext cx="4612548" cy="46125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886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5DE02-E293-44D1-8CF9-AE801664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62" y="1"/>
            <a:ext cx="6968411" cy="1049235"/>
          </a:xfrm>
        </p:spPr>
        <p:txBody>
          <a:bodyPr/>
          <a:lstStyle/>
          <a:p>
            <a:r>
              <a:rPr lang="en-US" dirty="0"/>
              <a:t>Arches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BA0BD69-18C5-47A2-AAF9-B63C81C34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7864" y="1049236"/>
            <a:ext cx="7293747" cy="5470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438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3CE48-F1E5-47AB-97E4-C4230E8C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3" y="1"/>
            <a:ext cx="6968411" cy="1049235"/>
          </a:xfrm>
        </p:spPr>
        <p:txBody>
          <a:bodyPr/>
          <a:lstStyle/>
          <a:p>
            <a:r>
              <a:rPr lang="en-US" b="1" dirty="0"/>
              <a:t>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3E183-722F-4C08-B2B5-71DAE01D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95" y="1049236"/>
            <a:ext cx="7471187" cy="509192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 picture will be projected on the screen.  </a:t>
            </a:r>
          </a:p>
          <a:p>
            <a:r>
              <a:rPr lang="en-US" b="1" dirty="0"/>
              <a:t>Look at the picture and then decide which of the 4 agents of change you think had a hand in making it look the way it does.</a:t>
            </a:r>
          </a:p>
          <a:p>
            <a:r>
              <a:rPr lang="en-US" b="1" dirty="0"/>
              <a:t>Your choices are posted around the room. (Some will have more than one possible answer.)</a:t>
            </a:r>
          </a:p>
          <a:p>
            <a:r>
              <a:rPr lang="en-US" b="1" dirty="0"/>
              <a:t>Move to stand by that sign. </a:t>
            </a:r>
          </a:p>
          <a:p>
            <a:r>
              <a:rPr lang="en-US" b="1" dirty="0"/>
              <a:t>Group will share out your collective reasoning. </a:t>
            </a:r>
          </a:p>
        </p:txBody>
      </p:sp>
    </p:spTree>
    <p:extLst>
      <p:ext uri="{BB962C8B-B14F-4D97-AF65-F5344CB8AC3E}">
        <p14:creationId xmlns:p14="http://schemas.microsoft.com/office/powerpoint/2010/main" xmlns="" val="40908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9314A-5FF4-4B72-AFA7-795F4CBA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89" y="1"/>
            <a:ext cx="6968411" cy="1049235"/>
          </a:xfrm>
        </p:spPr>
        <p:txBody>
          <a:bodyPr/>
          <a:lstStyle/>
          <a:p>
            <a:r>
              <a:rPr lang="en-US" dirty="0"/>
              <a:t>Arches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29D2EE-46E5-4C6B-957D-F549D591F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441" y="1283598"/>
            <a:ext cx="5406306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816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FDA12-3A39-42AE-A8ED-5B6679BE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Canyonlands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21B172-0330-48E1-BE3F-F1F53014C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038" y="1709588"/>
            <a:ext cx="4673183" cy="4673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899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E1C83-414E-4C53-AB47-007C77B9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Smokey Mountain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6E25D6-04EA-49F7-BDD8-D86C9DCF7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6" y="1885244"/>
            <a:ext cx="9056563" cy="3016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713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21E6F-4AD0-4DD5-85D5-4E64D809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922" y="1528"/>
            <a:ext cx="6063677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Great Sand Dunes National Park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354EF9F-B822-4B50-8853-C3A175384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1" y="80550"/>
            <a:ext cx="2666574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927C12-EC8B-4F7C-A33A-C3909667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0" y="3407621"/>
            <a:ext cx="2651760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76E704-8A43-4A9E-8C70-F6CA011F2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57" y="1349985"/>
            <a:ext cx="3634740" cy="3634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33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379AE-D3D2-4157-A162-51EEDB05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Valley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D257BF4-7EC5-4ED8-9BF2-A0C80B7B2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2313" y="1582417"/>
            <a:ext cx="4953000" cy="4953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76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66F22-BB72-414F-BD8C-8A51345E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46121"/>
            <a:ext cx="7179013" cy="1049235"/>
          </a:xfrm>
        </p:spPr>
        <p:txBody>
          <a:bodyPr>
            <a:normAutofit/>
          </a:bodyPr>
          <a:lstStyle/>
          <a:p>
            <a:r>
              <a:rPr lang="en-US" dirty="0"/>
              <a:t>Bay of Fundy, Canada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724AE93-FF5D-4120-BD89-EE3E9AB08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893036" y="1132364"/>
            <a:ext cx="7219832" cy="541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030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3A478-4E9D-4585-9590-84AB8C51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Mt. Rainier National Park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CA2E2-3D86-4FFC-8C98-44DC53147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3507" y="1607354"/>
            <a:ext cx="4919132" cy="49191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452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C95F4656DE04BA9965EA444DDA5FF" ma:contentTypeVersion="14" ma:contentTypeDescription="Create a new document." ma:contentTypeScope="" ma:versionID="92892908bee8ed3ca34000308f7540ce">
  <xsd:schema xmlns:xsd="http://www.w3.org/2001/XMLSchema" xmlns:xs="http://www.w3.org/2001/XMLSchema" xmlns:p="http://schemas.microsoft.com/office/2006/metadata/properties" xmlns:ns2="b49946fc-6b90-492d-818a-dc9dabd366ea" xmlns:ns3="0589646a-4734-4451-b627-977382dd2130" xmlns:ns4="3f33b942-1360-4cbb-84bc-7608c31eca30" targetNamespace="http://schemas.microsoft.com/office/2006/metadata/properties" ma:root="true" ma:fieldsID="91b9ac038ddc65ac9237e8dee83cac53" ns2:_="" ns3:_="" ns4:_="">
    <xsd:import namespace="b49946fc-6b90-492d-818a-dc9dabd366ea"/>
    <xsd:import namespace="0589646a-4734-4451-b627-977382dd2130"/>
    <xsd:import namespace="3f33b942-1360-4cbb-84bc-7608c31ec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946fc-6b90-492d-818a-dc9dabd366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646a-4734-4451-b627-977382dd213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b942-1360-4cbb-84bc-7608c31ec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0589646a-4734-4451-b627-977382dd2130" xsi:nil="true"/>
    <SharedWithUsers xmlns="b49946fc-6b90-492d-818a-dc9dabd366ea">
      <UserInfo>
        <DisplayName/>
        <AccountId xsi:nil="true"/>
        <AccountType/>
      </UserInfo>
    </SharedWithUsers>
    <LastSharedByTime xmlns="0589646a-4734-4451-b627-977382dd2130" xsi:nil="true"/>
  </documentManagement>
</p:properties>
</file>

<file path=customXml/itemProps1.xml><?xml version="1.0" encoding="utf-8"?>
<ds:datastoreItem xmlns:ds="http://schemas.openxmlformats.org/officeDocument/2006/customXml" ds:itemID="{C0B653AB-629F-4CF8-AAE7-54FA44D56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946fc-6b90-492d-818a-dc9dabd366ea"/>
    <ds:schemaRef ds:uri="0589646a-4734-4451-b627-977382dd2130"/>
    <ds:schemaRef ds:uri="3f33b942-1360-4cbb-84bc-7608c31ec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DE96D8-26A5-4731-9FA3-B917BAE294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BEF78-5C0C-477D-8934-9EE3B080F7D1}">
  <ds:schemaRefs>
    <ds:schemaRef ds:uri="http://schemas.microsoft.com/office/2006/metadata/properties"/>
    <ds:schemaRef ds:uri="http://schemas.microsoft.com/office/infopath/2007/PartnerControls"/>
    <ds:schemaRef ds:uri="0589646a-4734-4451-b627-977382dd2130"/>
    <ds:schemaRef ds:uri="b49946fc-6b90-492d-818a-dc9dabd366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309</Words>
  <Application>Microsoft Office PowerPoint</Application>
  <PresentationFormat>On-screen Show (4:3)</PresentationFormat>
  <Paragraphs>57</Paragraphs>
  <Slides>16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Agents of change What caused each of these landforms to look the way they do? </vt:lpstr>
      <vt:lpstr>The Game</vt:lpstr>
      <vt:lpstr>Arches National Park</vt:lpstr>
      <vt:lpstr>Canyonlands National Park</vt:lpstr>
      <vt:lpstr>Smokey Mountain National Park</vt:lpstr>
      <vt:lpstr>Great Sand Dunes National Park</vt:lpstr>
      <vt:lpstr>Death Valley National Park</vt:lpstr>
      <vt:lpstr>Bay of Fundy, Canada</vt:lpstr>
      <vt:lpstr>Mt. Rainier National Park</vt:lpstr>
      <vt:lpstr>Mt. Rainier National Park</vt:lpstr>
      <vt:lpstr>Pinnacles at crater Lake National Park</vt:lpstr>
      <vt:lpstr>Canyonlands National Park</vt:lpstr>
      <vt:lpstr>Zion National Park</vt:lpstr>
      <vt:lpstr>Mount Rainier National Park</vt:lpstr>
      <vt:lpstr>Pacific Coast Highway, California</vt:lpstr>
      <vt:lpstr>Arches National Park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of Change</dc:title>
  <dc:creator>Anderson, Vonceil</dc:creator>
  <cp:lastModifiedBy>capla</cp:lastModifiedBy>
  <cp:revision>4</cp:revision>
  <dcterms:created xsi:type="dcterms:W3CDTF">2018-09-07T16:41:42Z</dcterms:created>
  <dcterms:modified xsi:type="dcterms:W3CDTF">2021-07-22T18:15:01Z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  <property fmtid="{D5CDD505-2E9C-101B-9397-08002B2CF9AE}" pid="3" name="AuthorIds_UIVersion_1024">
    <vt:lpwstr>21</vt:lpwstr>
  </property>
  <property fmtid="{D5CDD505-2E9C-101B-9397-08002B2CF9AE}" pid="4" name="Order">
    <vt:r8>5725500</vt:r8>
  </property>
  <property fmtid="{D5CDD505-2E9C-101B-9397-08002B2CF9AE}" pid="5" name="_SourceUrl">
    <vt:lpwstr/>
  </property>
  <property fmtid="{D5CDD505-2E9C-101B-9397-08002B2CF9AE}" pid="6" name="ComplianceAssetId">
    <vt:lpwstr/>
  </property>
</Properties>
</file>