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2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DE4392E-27EC-4E94-8CE0-AF97698C58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994B60-320B-4FC3-86DA-B63BF084C3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3F3D6-A2DF-494F-AB2E-10A7E8A176B9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715CEB-AE80-4886-9676-88DE968978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02AA11-F1D2-47D4-826D-DDE783A19B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65FE9-92D8-4291-B2F0-0355153DED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2980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929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38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052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01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09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97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04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750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633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160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81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A842-515A-4490-8C97-B100AB12C4C8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669A6-B3DB-4AA4-A0DA-11BEFB563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3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5C3B6-E1F4-4813-93DE-ECD2964C3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509" y="2207491"/>
            <a:ext cx="7772400" cy="1865890"/>
          </a:xfrm>
        </p:spPr>
        <p:txBody>
          <a:bodyPr/>
          <a:lstStyle/>
          <a:p>
            <a:r>
              <a:rPr lang="en-US" b="1" dirty="0"/>
              <a:t>Watersheds in the Baltimore Region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81019C-6C8E-4940-85E4-3F59D2951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527" y="4507202"/>
            <a:ext cx="6858000" cy="165576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WEATHERING</a:t>
            </a:r>
            <a:r>
              <a:rPr lang="en-US" b="1" dirty="0" smtClean="0">
                <a:solidFill>
                  <a:srgbClr val="0000FF"/>
                </a:solidFill>
              </a:rPr>
              <a:t>, EROSION &amp; DEPOSITION MODULE</a:t>
            </a:r>
            <a:r>
              <a:rPr lang="en-US" b="1" dirty="0" smtClean="0"/>
              <a:t>	</a:t>
            </a: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Lesson 4 – WEATHERING AND WATER QUALITY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8194" name="Picture 2" descr="https://lh3.googleusercontent.com/AAjiTJJXiRj13Typs0Dn24OI1DGfqjToVR0BZZfsGipkwlqxa6HnDOkoMJL91zEiDYxlOaGiBY7Zk8Q2qdGbY8VEGfQtpy9Vc4DwTK0d_2g-cqjkT2Y_A2KsAoTvOPNaaJnx2dQOw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4399" y="216910"/>
            <a:ext cx="2704234" cy="1499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8817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508901"/>
            <a:ext cx="7886700" cy="994172"/>
          </a:xfrm>
        </p:spPr>
        <p:txBody>
          <a:bodyPr/>
          <a:lstStyle/>
          <a:p>
            <a:r>
              <a:rPr lang="en-US" dirty="0"/>
              <a:t>Exploring Local Data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630" t="21365" r="12037" b="6207"/>
          <a:stretch>
            <a:fillRect/>
          </a:stretch>
        </p:blipFill>
        <p:spPr bwMode="auto">
          <a:xfrm>
            <a:off x="997527" y="1268794"/>
            <a:ext cx="7590284" cy="463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6764" y="6103505"/>
            <a:ext cx="70935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 Bird, Darcy L., PM </a:t>
            </a:r>
            <a:r>
              <a:rPr lang="en-US" sz="1050" dirty="0" err="1"/>
              <a:t>Groffman</a:t>
            </a:r>
            <a:r>
              <a:rPr lang="en-US" sz="1050" dirty="0"/>
              <a:t>, CJ </a:t>
            </a:r>
            <a:r>
              <a:rPr lang="en-US" sz="1050" dirty="0" err="1"/>
              <a:t>Salice</a:t>
            </a:r>
            <a:r>
              <a:rPr lang="en-US" sz="1050" dirty="0"/>
              <a:t>, J Moore. (2018). Steady-State Land Cover but Non-Steady-State Major Ion Chemistry in Urban Streams. Environmental Science and Technology.  14:31:55</a:t>
            </a:r>
          </a:p>
        </p:txBody>
      </p:sp>
    </p:spTree>
    <p:extLst>
      <p:ext uri="{BB962C8B-B14F-4D97-AF65-F5344CB8AC3E}">
        <p14:creationId xmlns:p14="http://schemas.microsoft.com/office/powerpoint/2010/main" xmlns="" val="373490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53234-FDD8-43EF-88DC-E0A32653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US" dirty="0" err="1"/>
              <a:t>Pondbranch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A6D623-BC24-4064-89DF-139AEFD8C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475" b="99192" l="2654" r="89947">
                        <a14:foregroundMark x1="2498" y1="90222" x2="15485" y2="89333"/>
                        <a14:foregroundMark x1="15485" y1="89333" x2="22135" y2="90343"/>
                        <a14:foregroundMark x1="22135" y1="90343" x2="18982" y2="97535"/>
                        <a14:foregroundMark x1="18982" y1="97535" x2="5370" y2="96687"/>
                        <a14:foregroundMark x1="5370" y1="96687" x2="3840" y2="90626"/>
                        <a14:foregroundMark x1="3840" y1="91273" x2="2997" y2="94949"/>
                        <a14:foregroundMark x1="6650" y1="93414" x2="6650" y2="93414"/>
                        <a14:foregroundMark x1="6650" y1="93414" x2="6650" y2="93414"/>
                        <a14:foregroundMark x1="23291" y1="91475" x2="20387" y2="99152"/>
                        <a14:foregroundMark x1="20387" y1="99152" x2="20293" y2="99232"/>
                        <a14:foregroundMark x1="19981" y1="99232" x2="23634" y2="94303"/>
                        <a14:foregroundMark x1="32626" y1="7515" x2="32626" y2="7515"/>
                        <a14:foregroundMark x1="35935" y1="12687" x2="33125" y2="7960"/>
                        <a14:foregroundMark x1="2654" y1="90424" x2="3466" y2="98182"/>
                        <a14:foregroundMark x1="3466" y1="98182" x2="2654" y2="93859"/>
                        <a14:foregroundMark x1="23790" y1="91717" x2="22947" y2="93859"/>
                        <a14:foregroundMark x1="22947" y1="93414" x2="23790" y2="94707"/>
                        <a14:foregroundMark x1="21449" y1="91273" x2="24134" y2="94505"/>
                        <a14:foregroundMark x1="21792" y1="91273" x2="22635" y2="91273"/>
                        <a14:foregroundMark x1="22791" y1="91273" x2="22791" y2="91273"/>
                        <a14:foregroundMark x1="22135" y1="91919" x2="22635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687" y="0"/>
            <a:ext cx="8825948" cy="6820050"/>
          </a:xfrm>
        </p:spPr>
      </p:pic>
    </p:spTree>
    <p:extLst>
      <p:ext uri="{BB962C8B-B14F-4D97-AF65-F5344CB8AC3E}">
        <p14:creationId xmlns:p14="http://schemas.microsoft.com/office/powerpoint/2010/main" xmlns="" val="35973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C74A81-7572-4268-A4EF-1782F098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041" y="0"/>
            <a:ext cx="3081959" cy="1325563"/>
          </a:xfrm>
        </p:spPr>
        <p:txBody>
          <a:bodyPr/>
          <a:lstStyle/>
          <a:p>
            <a:r>
              <a:rPr lang="en-US" dirty="0" err="1"/>
              <a:t>Gwynnbrook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CFDBC96-AD73-4509-BD4A-13EE5058D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899" b="93657" l="2092" r="95692">
                        <a14:foregroundMark x1="9397" y1="9333" x2="9397" y2="9333"/>
                        <a14:foregroundMark x1="5745" y1="26101" x2="5745" y2="26101"/>
                        <a14:foregroundMark x1="8086" y1="47838" x2="8086" y2="47838"/>
                        <a14:foregroundMark x1="8086" y1="58384" x2="8086" y2="58384"/>
                        <a14:foregroundMark x1="25539" y1="5899" x2="25539" y2="5899"/>
                        <a14:foregroundMark x1="95692" y1="55596" x2="95692" y2="55596"/>
                        <a14:foregroundMark x1="92351" y1="66788" x2="92351" y2="66788"/>
                        <a14:foregroundMark x1="75398" y1="92808" x2="75398" y2="92808"/>
                        <a14:foregroundMark x1="69248" y1="93455" x2="69248" y2="93455"/>
                        <a14:foregroundMark x1="2092" y1="30626" x2="2092" y2="30626"/>
                        <a14:foregroundMark x1="25039" y1="5899" x2="27537" y2="7596"/>
                        <a14:foregroundMark x1="90852" y1="53455" x2="94505" y2="59475"/>
                        <a14:foregroundMark x1="76897" y1="93657" x2="66750" y2="92162"/>
                        <a14:foregroundMark x1="6400" y1="87434" x2="28036" y2="86343"/>
                        <a14:foregroundMark x1="26038" y1="87838" x2="10740" y2="87636"/>
                        <a14:foregroundMark x1="7743" y1="85939" x2="7743" y2="85939"/>
                        <a14:foregroundMark x1="5901" y1="86343" x2="5745" y2="86990"/>
                        <a14:foregroundMark x1="21698" y1="85293" x2="21698" y2="85293"/>
                        <a14:foregroundMark x1="10084" y1="84646" x2="16141" y2="86222"/>
                        <a14:foregroundMark x1="16141" y1="86222" x2="23353" y2="84727"/>
                        <a14:foregroundMark x1="23353" y1="84727" x2="14799" y2="85818"/>
                        <a14:foregroundMark x1="14799" y1="85818" x2="21199" y2="84000"/>
                        <a14:foregroundMark x1="21199" y1="84000" x2="29160" y2="86141"/>
                        <a14:foregroundMark x1="29160" y1="86141" x2="22760" y2="89131"/>
                        <a14:foregroundMark x1="22760" y1="89131" x2="10397" y2="88485"/>
                        <a14:foregroundMark x1="10397" y1="88485" x2="17796" y2="87192"/>
                        <a14:foregroundMark x1="17796" y1="87192" x2="24352" y2="87798"/>
                        <a14:foregroundMark x1="24352" y1="87798" x2="28036" y2="86788"/>
                        <a14:foregroundMark x1="10553" y1="84646" x2="4340" y2="85333"/>
                        <a14:foregroundMark x1="4340" y1="85333" x2="8180" y2="91515"/>
                        <a14:foregroundMark x1="8180" y1="91515" x2="9585" y2="84404"/>
                        <a14:foregroundMark x1="5745" y1="85495" x2="5745" y2="8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670" y="543339"/>
            <a:ext cx="8291182" cy="6406823"/>
          </a:xfrm>
        </p:spPr>
      </p:pic>
    </p:spTree>
    <p:extLst>
      <p:ext uri="{BB962C8B-B14F-4D97-AF65-F5344CB8AC3E}">
        <p14:creationId xmlns:p14="http://schemas.microsoft.com/office/powerpoint/2010/main" xmlns="" val="136486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EBA05-596E-4D56-AF76-2D071296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1" y="0"/>
            <a:ext cx="7865993" cy="748057"/>
          </a:xfrm>
        </p:spPr>
        <p:txBody>
          <a:bodyPr/>
          <a:lstStyle/>
          <a:p>
            <a:r>
              <a:rPr lang="en-US" dirty="0" err="1"/>
              <a:t>Baisman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DA70979-F58E-4F1D-949B-6DC92DE0F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130" y="555483"/>
            <a:ext cx="8156199" cy="6302518"/>
          </a:xfrm>
        </p:spPr>
      </p:pic>
    </p:spTree>
    <p:extLst>
      <p:ext uri="{BB962C8B-B14F-4D97-AF65-F5344CB8AC3E}">
        <p14:creationId xmlns:p14="http://schemas.microsoft.com/office/powerpoint/2010/main" xmlns="" val="34134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BDE60-1834-4222-A85B-185CDE97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Glyndon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7996CDD-4F6D-486B-BF98-2929DB56C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869" b="97616" l="9991" r="92445">
                        <a14:foregroundMark x1="35404" y1="91798" x2="35404" y2="91798"/>
                        <a14:foregroundMark x1="39744" y1="6949" x2="39744" y2="6949"/>
                        <a14:foregroundMark x1="92445" y1="51232" x2="92445" y2="51232"/>
                        <a14:foregroundMark x1="75741" y1="88040" x2="76834" y2="95758"/>
                        <a14:foregroundMark x1="76834" y1="95758" x2="88792" y2="94263"/>
                        <a14:foregroundMark x1="88792" y1="94263" x2="84796" y2="88687"/>
                        <a14:foregroundMark x1="84796" y1="88687" x2="75898" y2="88687"/>
                        <a14:foregroundMark x1="35404" y1="95313" x2="35404" y2="95313"/>
                        <a14:foregroundMark x1="33000" y1="94707" x2="38620" y2="97616"/>
                        <a14:foregroundMark x1="38620" y1="97616" x2="40712" y2="92202"/>
                        <a14:foregroundMark x1="85233" y1="88889" x2="91071" y2="95798"/>
                        <a14:foregroundMark x1="91071" y1="95798" x2="85607" y2="93051"/>
                        <a14:foregroundMark x1="85607" y1="93051" x2="91321" y2="94263"/>
                        <a14:foregroundMark x1="91321" y1="94263" x2="90852" y2="96162"/>
                        <a14:foregroundMark x1="86825" y1="89091" x2="86669" y2="88889"/>
                        <a14:foregroundMark x1="86981" y1="88889" x2="89229" y2="90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01795"/>
            <a:ext cx="8613913" cy="6656205"/>
          </a:xfrm>
        </p:spPr>
      </p:pic>
    </p:spTree>
    <p:extLst>
      <p:ext uri="{BB962C8B-B14F-4D97-AF65-F5344CB8AC3E}">
        <p14:creationId xmlns:p14="http://schemas.microsoft.com/office/powerpoint/2010/main" xmlns="" val="156392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FF00B-2501-431F-B466-0ACC23E4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3" y="0"/>
            <a:ext cx="7886700" cy="1325563"/>
          </a:xfrm>
        </p:spPr>
        <p:txBody>
          <a:bodyPr/>
          <a:lstStyle/>
          <a:p>
            <a:r>
              <a:rPr lang="en-US" dirty="0" err="1"/>
              <a:t>McDonogh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AC31603-BD1D-426C-98FC-C7489868C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556" b="95515" l="3122" r="89947">
                        <a14:foregroundMark x1="29472" y1="7556" x2="29472" y2="7556"/>
                        <a14:foregroundMark x1="3122" y1="90141" x2="6993" y2="96283"/>
                        <a14:foregroundMark x1="6993" y1="96283" x2="12957" y2="96081"/>
                        <a14:foregroundMark x1="12957" y1="96081" x2="19138" y2="96081"/>
                        <a14:foregroundMark x1="19138" y1="96081" x2="23228" y2="89939"/>
                        <a14:foregroundMark x1="23228" y1="89939" x2="3278" y2="90343"/>
                        <a14:foregroundMark x1="23416" y1="91636" x2="18170" y2="96081"/>
                        <a14:foregroundMark x1="18170" y1="96081" x2="5183" y2="95515"/>
                        <a14:foregroundMark x1="5183" y1="95515" x2="3122" y2="92040"/>
                        <a14:foregroundMark x1="23572" y1="91636" x2="23416" y2="91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922" y="601167"/>
            <a:ext cx="8097078" cy="6256834"/>
          </a:xfrm>
        </p:spPr>
      </p:pic>
    </p:spTree>
    <p:extLst>
      <p:ext uri="{BB962C8B-B14F-4D97-AF65-F5344CB8AC3E}">
        <p14:creationId xmlns:p14="http://schemas.microsoft.com/office/powerpoint/2010/main" xmlns="" val="219193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7C95F4656DE04BA9965EA444DDA5FF" ma:contentTypeVersion="14" ma:contentTypeDescription="Create a new document." ma:contentTypeScope="" ma:versionID="92892908bee8ed3ca34000308f7540ce">
  <xsd:schema xmlns:xsd="http://www.w3.org/2001/XMLSchema" xmlns:xs="http://www.w3.org/2001/XMLSchema" xmlns:p="http://schemas.microsoft.com/office/2006/metadata/properties" xmlns:ns2="b49946fc-6b90-492d-818a-dc9dabd366ea" xmlns:ns3="0589646a-4734-4451-b627-977382dd2130" xmlns:ns4="3f33b942-1360-4cbb-84bc-7608c31eca30" targetNamespace="http://schemas.microsoft.com/office/2006/metadata/properties" ma:root="true" ma:fieldsID="91b9ac038ddc65ac9237e8dee83cac53" ns2:_="" ns3:_="" ns4:_="">
    <xsd:import namespace="b49946fc-6b90-492d-818a-dc9dabd366ea"/>
    <xsd:import namespace="0589646a-4734-4451-b627-977382dd2130"/>
    <xsd:import namespace="3f33b942-1360-4cbb-84bc-7608c31eca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946fc-6b90-492d-818a-dc9dabd366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89646a-4734-4451-b627-977382dd2130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3b942-1360-4cbb-84bc-7608c31eca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02D0C6-8BE1-4A02-95E5-E3AB034FA8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7D7746-63AB-421F-BC47-4D453CB9C023}">
  <ds:schemaRefs>
    <ds:schemaRef ds:uri="http://schemas.microsoft.com/office/2006/metadata/properties"/>
    <ds:schemaRef ds:uri="3f33b942-1360-4cbb-84bc-7608c31eca30"/>
    <ds:schemaRef ds:uri="0589646a-4734-4451-b627-977382dd213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b49946fc-6b90-492d-818a-dc9dabd366e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EA05C8-6418-415B-9E1F-A615E01FBF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9946fc-6b90-492d-818a-dc9dabd366ea"/>
    <ds:schemaRef ds:uri="0589646a-4734-4451-b627-977382dd2130"/>
    <ds:schemaRef ds:uri="3f33b942-1360-4cbb-84bc-7608c31eca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56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Watersheds in the Baltimore Region</vt:lpstr>
      <vt:lpstr>Exploring Local Data</vt:lpstr>
      <vt:lpstr>Pondbranch</vt:lpstr>
      <vt:lpstr>Gwynnbrook</vt:lpstr>
      <vt:lpstr>Baisman</vt:lpstr>
      <vt:lpstr>Glyndon</vt:lpstr>
      <vt:lpstr>McDonogh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Watersheds in the Baltimore Region</dc:title>
  <dc:creator>Anderson, Vonceil</dc:creator>
  <cp:lastModifiedBy>capla</cp:lastModifiedBy>
  <cp:revision>6</cp:revision>
  <dcterms:created xsi:type="dcterms:W3CDTF">2019-05-06T18:19:58Z</dcterms:created>
  <dcterms:modified xsi:type="dcterms:W3CDTF">2021-07-22T13:52:12Z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0x0101009C7C95F4656DE04BA9965EA444DDA5FF</vt:lpwstr>
  </property>
</Properties>
</file>