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ryHCoZ09Z1gpVp2SCv+1t2Pte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e4b6c1ef88_0_132"/>
          <p:cNvSpPr txBox="1">
            <a:spLocks noGrp="1"/>
          </p:cNvSpPr>
          <p:nvPr>
            <p:ph type="title"/>
          </p:nvPr>
        </p:nvSpPr>
        <p:spPr>
          <a:xfrm>
            <a:off x="311703" y="2867800"/>
            <a:ext cx="8520719" cy="11223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e4b6c1ef88_0_132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e4b6c1ef88_0_167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4b6c1ef88_0_169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e4b6c1ef88_0_169"/>
          <p:cNvSpPr txBox="1">
            <a:spLocks noGrp="1"/>
          </p:cNvSpPr>
          <p:nvPr>
            <p:ph type="body" idx="1"/>
          </p:nvPr>
        </p:nvSpPr>
        <p:spPr>
          <a:xfrm>
            <a:off x="1028711" y="2286000"/>
            <a:ext cx="7200975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e4b6c1ef88_0_169"/>
          <p:cNvSpPr txBox="1">
            <a:spLocks noGrp="1"/>
          </p:cNvSpPr>
          <p:nvPr>
            <p:ph type="dt" idx="10"/>
          </p:nvPr>
        </p:nvSpPr>
        <p:spPr>
          <a:xfrm>
            <a:off x="1042998" y="6453386"/>
            <a:ext cx="903385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e4b6c1ef88_0_169"/>
          <p:cNvSpPr txBox="1">
            <a:spLocks noGrp="1"/>
          </p:cNvSpPr>
          <p:nvPr>
            <p:ph type="ftr" idx="11"/>
          </p:nvPr>
        </p:nvSpPr>
        <p:spPr>
          <a:xfrm>
            <a:off x="2170196" y="6453386"/>
            <a:ext cx="4710701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e4b6c1ef88_0_169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B0AA842-515A-4490-8C97-B100AB12C4C8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669A6-B3DB-4AA4-A0DA-11BEFB563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929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e4b6c1ef88_0_135"/>
          <p:cNvSpPr txBox="1">
            <a:spLocks noGrp="1"/>
          </p:cNvSpPr>
          <p:nvPr>
            <p:ph type="title"/>
          </p:nvPr>
        </p:nvSpPr>
        <p:spPr>
          <a:xfrm>
            <a:off x="311703" y="593367"/>
            <a:ext cx="8520719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e4b6c1ef88_0_135"/>
          <p:cNvSpPr txBox="1">
            <a:spLocks noGrp="1"/>
          </p:cNvSpPr>
          <p:nvPr>
            <p:ph type="body" idx="1"/>
          </p:nvPr>
        </p:nvSpPr>
        <p:spPr>
          <a:xfrm>
            <a:off x="311703" y="1536633"/>
            <a:ext cx="8520719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e4b6c1ef88_0_135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e4b6c1ef88_0_139"/>
          <p:cNvSpPr txBox="1">
            <a:spLocks noGrp="1"/>
          </p:cNvSpPr>
          <p:nvPr>
            <p:ph type="title"/>
          </p:nvPr>
        </p:nvSpPr>
        <p:spPr>
          <a:xfrm>
            <a:off x="311703" y="593367"/>
            <a:ext cx="8520719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e4b6c1ef88_0_139"/>
          <p:cNvSpPr txBox="1">
            <a:spLocks noGrp="1"/>
          </p:cNvSpPr>
          <p:nvPr>
            <p:ph type="body" idx="1"/>
          </p:nvPr>
        </p:nvSpPr>
        <p:spPr>
          <a:xfrm>
            <a:off x="311703" y="1536633"/>
            <a:ext cx="3999967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ge4b6c1ef88_0_139"/>
          <p:cNvSpPr txBox="1">
            <a:spLocks noGrp="1"/>
          </p:cNvSpPr>
          <p:nvPr>
            <p:ph type="body" idx="2"/>
          </p:nvPr>
        </p:nvSpPr>
        <p:spPr>
          <a:xfrm>
            <a:off x="4832450" y="1536633"/>
            <a:ext cx="3999967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ge4b6c1ef88_0_139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e4b6c1ef88_0_144"/>
          <p:cNvSpPr txBox="1">
            <a:spLocks noGrp="1"/>
          </p:cNvSpPr>
          <p:nvPr>
            <p:ph type="title"/>
          </p:nvPr>
        </p:nvSpPr>
        <p:spPr>
          <a:xfrm>
            <a:off x="311703" y="593367"/>
            <a:ext cx="8520719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e4b6c1ef88_0_144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e4b6c1ef88_0_147"/>
          <p:cNvSpPr txBox="1">
            <a:spLocks noGrp="1"/>
          </p:cNvSpPr>
          <p:nvPr>
            <p:ph type="title"/>
          </p:nvPr>
        </p:nvSpPr>
        <p:spPr>
          <a:xfrm>
            <a:off x="311703" y="740800"/>
            <a:ext cx="2808056" cy="10077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e4b6c1ef88_0_147"/>
          <p:cNvSpPr txBox="1">
            <a:spLocks noGrp="1"/>
          </p:cNvSpPr>
          <p:nvPr>
            <p:ph type="body" idx="1"/>
          </p:nvPr>
        </p:nvSpPr>
        <p:spPr>
          <a:xfrm>
            <a:off x="311703" y="1852800"/>
            <a:ext cx="2808056" cy="4239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e4b6c1ef88_0_147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e4b6c1ef88_0_151"/>
          <p:cNvSpPr txBox="1">
            <a:spLocks noGrp="1"/>
          </p:cNvSpPr>
          <p:nvPr>
            <p:ph type="title"/>
          </p:nvPr>
        </p:nvSpPr>
        <p:spPr>
          <a:xfrm>
            <a:off x="490255" y="600201"/>
            <a:ext cx="6367808" cy="54543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e4b6c1ef88_0_151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e4b6c1ef88_0_154"/>
          <p:cNvSpPr/>
          <p:nvPr/>
        </p:nvSpPr>
        <p:spPr>
          <a:xfrm>
            <a:off x="4572048" y="-167"/>
            <a:ext cx="4572065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e4b6c1ef88_0_154"/>
          <p:cNvSpPr txBox="1">
            <a:spLocks noGrp="1"/>
          </p:cNvSpPr>
          <p:nvPr>
            <p:ph type="title"/>
          </p:nvPr>
        </p:nvSpPr>
        <p:spPr>
          <a:xfrm>
            <a:off x="265503" y="1644233"/>
            <a:ext cx="4045204" cy="19764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e4b6c1ef88_0_154"/>
          <p:cNvSpPr txBox="1">
            <a:spLocks noGrp="1"/>
          </p:cNvSpPr>
          <p:nvPr>
            <p:ph type="subTitle" idx="1"/>
          </p:nvPr>
        </p:nvSpPr>
        <p:spPr>
          <a:xfrm>
            <a:off x="265503" y="3737433"/>
            <a:ext cx="4045204" cy="16467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e4b6c1ef88_0_154"/>
          <p:cNvSpPr txBox="1">
            <a:spLocks noGrp="1"/>
          </p:cNvSpPr>
          <p:nvPr>
            <p:ph type="body" idx="2"/>
          </p:nvPr>
        </p:nvSpPr>
        <p:spPr>
          <a:xfrm>
            <a:off x="4939551" y="965434"/>
            <a:ext cx="3837024" cy="49269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e4b6c1ef88_0_154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e4b6c1ef88_0_160"/>
          <p:cNvSpPr txBox="1">
            <a:spLocks noGrp="1"/>
          </p:cNvSpPr>
          <p:nvPr>
            <p:ph type="body" idx="1"/>
          </p:nvPr>
        </p:nvSpPr>
        <p:spPr>
          <a:xfrm>
            <a:off x="311704" y="5640768"/>
            <a:ext cx="5998937" cy="806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e4b6c1ef88_0_160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e4b6c1ef88_0_163"/>
          <p:cNvSpPr txBox="1">
            <a:spLocks noGrp="1"/>
          </p:cNvSpPr>
          <p:nvPr>
            <p:ph type="title" hasCustomPrompt="1"/>
          </p:nvPr>
        </p:nvSpPr>
        <p:spPr>
          <a:xfrm>
            <a:off x="311703" y="1474833"/>
            <a:ext cx="8520719" cy="26181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e4b6c1ef88_0_163"/>
          <p:cNvSpPr txBox="1">
            <a:spLocks noGrp="1"/>
          </p:cNvSpPr>
          <p:nvPr>
            <p:ph type="body" idx="1"/>
          </p:nvPr>
        </p:nvSpPr>
        <p:spPr>
          <a:xfrm>
            <a:off x="311703" y="4202967"/>
            <a:ext cx="8520719" cy="1734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e4b6c1ef88_0_163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e4b6c1ef88_0_124"/>
          <p:cNvSpPr txBox="1">
            <a:spLocks noGrp="1"/>
          </p:cNvSpPr>
          <p:nvPr>
            <p:ph type="title"/>
          </p:nvPr>
        </p:nvSpPr>
        <p:spPr>
          <a:xfrm>
            <a:off x="311703" y="593367"/>
            <a:ext cx="8520719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e4b6c1ef88_0_124"/>
          <p:cNvSpPr txBox="1">
            <a:spLocks noGrp="1"/>
          </p:cNvSpPr>
          <p:nvPr>
            <p:ph type="body" idx="1"/>
          </p:nvPr>
        </p:nvSpPr>
        <p:spPr>
          <a:xfrm>
            <a:off x="311703" y="1536633"/>
            <a:ext cx="8520719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e4b6c1ef88_0_124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75C3B6-E1F4-4813-93DE-ECD2964C3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509" y="2207491"/>
            <a:ext cx="7772400" cy="18658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Baltimore Weathering and Deposition Photos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81019C-6C8E-4940-85E4-3F59D2951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528" y="4507202"/>
            <a:ext cx="6858000" cy="16557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WEATHERING, EROSION &amp; DEPOSITION MODULE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Lesson 2 – PHYSICAL WEATHERING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5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8194" name="Picture 2" descr="https://lh3.googleusercontent.com/AAjiTJJXiRj13Typs0Dn24OI1DGfqjToVR0BZZfsGipkwlqxa6HnDOkoMJL91zEiDYxlOaGiBY7Zk8Q2qdGbY8VEGfQtpy9Vc4DwTK0d_2g-cqjkT2Y_A2KsAoTvOPNaaJnx2dQOw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278" y="216911"/>
            <a:ext cx="2333356" cy="1293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8173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8</a:t>
            </a:r>
            <a:endParaRPr/>
          </a:p>
        </p:txBody>
      </p:sp>
      <p:pic>
        <p:nvPicPr>
          <p:cNvPr id="128" name="Google Shape;128;p9" descr="IMG_750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2192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10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9</a:t>
            </a:r>
            <a:endParaRPr/>
          </a:p>
        </p:txBody>
      </p:sp>
      <p:pic>
        <p:nvPicPr>
          <p:cNvPr id="135" name="Google Shape;135;p10" descr="IMG_750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2954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0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11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10</a:t>
            </a:r>
            <a:endParaRPr/>
          </a:p>
        </p:txBody>
      </p:sp>
      <p:pic>
        <p:nvPicPr>
          <p:cNvPr id="142" name="Google Shape;142;p11" descr="IMG_747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2192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12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11</a:t>
            </a:r>
            <a:endParaRPr/>
          </a:p>
        </p:txBody>
      </p:sp>
      <p:pic>
        <p:nvPicPr>
          <p:cNvPr id="149" name="Google Shape;149;p12" descr="marble steps weathered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53744" y="1410277"/>
            <a:ext cx="683660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2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13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12</a:t>
            </a:r>
            <a:endParaRPr/>
          </a:p>
        </p:txBody>
      </p:sp>
      <p:pic>
        <p:nvPicPr>
          <p:cNvPr id="156" name="Google Shape;156;p13" descr="brick with morta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7116" y="1428750"/>
            <a:ext cx="6089861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14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13</a:t>
            </a:r>
            <a:endParaRPr/>
          </a:p>
        </p:txBody>
      </p:sp>
      <p:pic>
        <p:nvPicPr>
          <p:cNvPr id="163" name="Google Shape;163;p14" descr="IMG_743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2954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4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15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>
            <a:spLocks noGrp="1"/>
          </p:cNvSpPr>
          <p:nvPr>
            <p:ph type="title"/>
          </p:nvPr>
        </p:nvSpPr>
        <p:spPr>
          <a:xfrm>
            <a:off x="311703" y="2867800"/>
            <a:ext cx="8520719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Libre Franklin"/>
              <a:buNone/>
            </a:pPr>
            <a:r>
              <a:rPr lang="en-US"/>
              <a:t>BALTIMORE WEATHERING AND DEPOSITION PHOTOS</a:t>
            </a:r>
            <a:endParaRPr/>
          </a:p>
        </p:txBody>
      </p:sp>
      <p:sp>
        <p:nvSpPr>
          <p:cNvPr id="73" name="Google Shape;73;p1"/>
          <p:cNvSpPr txBox="1">
            <a:spLocks noGrp="1"/>
          </p:cNvSpPr>
          <p:nvPr>
            <p:ph type="sldNum" idx="12"/>
          </p:nvPr>
        </p:nvSpPr>
        <p:spPr>
          <a:xfrm>
            <a:off x="8472544" y="6217622"/>
            <a:ext cx="548693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1</a:t>
            </a:r>
            <a:endParaRPr/>
          </a:p>
        </p:txBody>
      </p:sp>
      <p:pic>
        <p:nvPicPr>
          <p:cNvPr id="79" name="Google Shape;79;p2" descr="IMG_742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3716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2</a:t>
            </a:r>
            <a:endParaRPr/>
          </a:p>
        </p:txBody>
      </p:sp>
      <p:pic>
        <p:nvPicPr>
          <p:cNvPr id="86" name="Google Shape;86;p3" descr="IMG_742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2954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3</a:t>
            </a:r>
            <a:endParaRPr/>
          </a:p>
        </p:txBody>
      </p:sp>
      <p:pic>
        <p:nvPicPr>
          <p:cNvPr id="93" name="Google Shape;93;p4" descr="IMG_743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2954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4</a:t>
            </a:r>
            <a:endParaRPr/>
          </a:p>
        </p:txBody>
      </p:sp>
      <p:pic>
        <p:nvPicPr>
          <p:cNvPr id="100" name="Google Shape;100;p5" descr="IMG_744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2192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5</a:t>
            </a:r>
            <a:endParaRPr/>
          </a:p>
        </p:txBody>
      </p:sp>
      <p:pic>
        <p:nvPicPr>
          <p:cNvPr id="107" name="Google Shape;107;p6" descr="IMG_744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391805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6</a:t>
            </a:r>
            <a:endParaRPr/>
          </a:p>
        </p:txBody>
      </p:sp>
      <p:pic>
        <p:nvPicPr>
          <p:cNvPr id="114" name="Google Shape;114;p7" descr="IMG_7483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2954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1028711" y="685800"/>
            <a:ext cx="7200975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7</a:t>
            </a:r>
            <a:endParaRPr/>
          </a:p>
        </p:txBody>
      </p:sp>
      <p:pic>
        <p:nvPicPr>
          <p:cNvPr id="121" name="Google Shape;121;p8" descr="IMG_748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3965" y="1066800"/>
            <a:ext cx="6096163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8"/>
          <p:cNvSpPr txBox="1">
            <a:spLocks noGrp="1"/>
          </p:cNvSpPr>
          <p:nvPr>
            <p:ph type="sldNum" idx="12"/>
          </p:nvPr>
        </p:nvSpPr>
        <p:spPr>
          <a:xfrm>
            <a:off x="7104625" y="6453386"/>
            <a:ext cx="1197312" cy="40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9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</Words>
  <Application>Microsoft Office PowerPoint</Application>
  <PresentationFormat>On-screen Show (4:3)</PresentationFormat>
  <Paragraphs>32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 Light</vt:lpstr>
      <vt:lpstr>Baltimore Weathering and Deposition Photos</vt:lpstr>
      <vt:lpstr>BALTIMORE WEATHERING AND DEPOSITION PHOTOS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Baltimore Weathering and Deposition Photos</dc:title>
  <dc:creator>caplanb</dc:creator>
  <cp:lastModifiedBy>capla</cp:lastModifiedBy>
  <cp:revision>2</cp:revision>
  <dcterms:created xsi:type="dcterms:W3CDTF">2019-04-22T21:15:21Z</dcterms:created>
  <dcterms:modified xsi:type="dcterms:W3CDTF">2021-07-22T17:10:55Z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0x0101009C7C95F4656DE04BA9965EA444DDA5FF</vt:lpwstr>
  </property>
</Properties>
</file>