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6" r:id="rId5"/>
  </p:sldMasterIdLst>
  <p:sldIdLst>
    <p:sldId id="263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220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B40D-7507-4C8C-A735-E006FCD70C6F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E407-EE42-4E0F-ACEA-0BD8442FD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3849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B40D-7507-4C8C-A735-E006FCD70C6F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E407-EE42-4E0F-ACEA-0BD8442FD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159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B40D-7507-4C8C-A735-E006FCD70C6F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E407-EE42-4E0F-ACEA-0BD8442FD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0209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E9719-868D-4302-A136-CA30EF7F1004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7025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8BA5-ECC2-4863-98CA-CF7865C32FE6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9660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8F8F7-237A-4671-9F51-CEC1B5C2FA0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7202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C5BE-D014-48B2-B6AF-7885C1FA62F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799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994F-785B-4CBA-91C4-F05B85CDA844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4062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C2D9-605E-4A7F-AB0C-21B412EF3262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4880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7B91-B470-422B-8D4D-F4DE4197D5A9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64036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F68E-A991-4C35-A161-FBF4065AF138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0060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B40D-7507-4C8C-A735-E006FCD70C6F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E407-EE42-4E0F-ACEA-0BD8442FD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3149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47BB2-FCBA-4797-B576-B28C627AC2F9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7167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5B70F-252C-4AF1-8CF3-911509B7404A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5272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BCBFD-C091-4A31-8E94-A16A4B2EAB9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639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B40D-7507-4C8C-A735-E006FCD70C6F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E407-EE42-4E0F-ACEA-0BD8442FD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5542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B40D-7507-4C8C-A735-E006FCD70C6F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E407-EE42-4E0F-ACEA-0BD8442FD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3930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B40D-7507-4C8C-A735-E006FCD70C6F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E407-EE42-4E0F-ACEA-0BD8442FD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734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B40D-7507-4C8C-A735-E006FCD70C6F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E407-EE42-4E0F-ACEA-0BD8442FD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7471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B40D-7507-4C8C-A735-E006FCD70C6F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E407-EE42-4E0F-ACEA-0BD8442FD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0775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B40D-7507-4C8C-A735-E006FCD70C6F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E407-EE42-4E0F-ACEA-0BD8442FD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9291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B40D-7507-4C8C-A735-E006FCD70C6F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E407-EE42-4E0F-ACEA-0BD8442FD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5262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FB40D-7507-4C8C-A735-E006FCD70C6F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EE407-EE42-4E0F-ACEA-0BD8442FD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5262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5A3F49-E3F2-46BD-B639-8BBAC206478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45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75C3B6-E1F4-4813-93DE-ECD2964C3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509" y="2207491"/>
            <a:ext cx="7772400" cy="186589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HOW HIGH WERE BALTIMORE’S MOUNTAINS</a:t>
            </a:r>
            <a:br>
              <a:rPr lang="en-US" b="1" dirty="0" smtClean="0"/>
            </a:br>
            <a:r>
              <a:rPr lang="en-US" sz="2700" dirty="0" smtClean="0"/>
              <a:t>By: </a:t>
            </a:r>
            <a:r>
              <a:rPr lang="en-US" sz="2700" dirty="0" smtClean="0"/>
              <a:t>Martin F. Schmidt, Jr</a:t>
            </a:r>
            <a:r>
              <a:rPr lang="en-US" sz="2700" dirty="0" smtClean="0"/>
              <a:t>.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A81019C-6C8E-4940-85E4-3F59D2951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4527" y="4507202"/>
            <a:ext cx="6858000" cy="1655762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WEATHERING, EROSION &amp; DEPOSITION MODULE</a:t>
            </a:r>
            <a:r>
              <a:rPr lang="en-US" b="1" dirty="0" smtClean="0"/>
              <a:t>	</a:t>
            </a:r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Lesson </a:t>
            </a:r>
            <a:r>
              <a:rPr lang="en-US" b="1" dirty="0" smtClean="0">
                <a:solidFill>
                  <a:srgbClr val="C00000"/>
                </a:solidFill>
              </a:rPr>
              <a:t>6 </a:t>
            </a:r>
            <a:r>
              <a:rPr lang="en-US" b="1" dirty="0" smtClean="0">
                <a:solidFill>
                  <a:srgbClr val="C00000"/>
                </a:solidFill>
              </a:rPr>
              <a:t>– </a:t>
            </a:r>
            <a:r>
              <a:rPr lang="en-US" b="1" dirty="0" smtClean="0">
                <a:solidFill>
                  <a:srgbClr val="C00000"/>
                </a:solidFill>
              </a:rPr>
              <a:t>Landforms and Physical Deposition</a:t>
            </a:r>
            <a:endParaRPr lang="en-US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 </a:t>
            </a:r>
            <a:endParaRPr lang="en-US" dirty="0"/>
          </a:p>
        </p:txBody>
      </p:sp>
      <p:pic>
        <p:nvPicPr>
          <p:cNvPr id="8194" name="Picture 2" descr="https://lh3.googleusercontent.com/AAjiTJJXiRj13Typs0Dn24OI1DGfqjToVR0BZZfsGipkwlqxa6HnDOkoMJL91zEiDYxlOaGiBY7Zk8Q2qdGbY8VEGfQtpy9Vc4DwTK0d_2g-cqjkT2Y_A2KsAoTvOPNaaJnx2dQOwd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4399" y="216912"/>
            <a:ext cx="2704234" cy="1499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88173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56986" y="2634353"/>
            <a:ext cx="5839622" cy="42043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68225" y="2859112"/>
            <a:ext cx="2305318" cy="646331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Assumed equal volume on other side.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0155" y="1403797"/>
            <a:ext cx="3606085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Total volume requires mountains 1000 km x 200 km x 12 km high - </a:t>
            </a:r>
          </a:p>
          <a:p>
            <a:r>
              <a:rPr lang="en-US" dirty="0">
                <a:solidFill>
                  <a:prstClr val="white"/>
                </a:solidFill>
              </a:rPr>
              <a:t>7 kilometers higher than Mt Everest!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69733" y="1378981"/>
            <a:ext cx="3000778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But erosion proceeds simultaneously with uplift, so the mountains need never have been so high.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3037" y="309093"/>
            <a:ext cx="7006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What do sediment volumes tell us about the size of the mountains they came from?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804935" y="1340077"/>
            <a:ext cx="4430331" cy="1115840"/>
          </a:xfrm>
          <a:prstGeom prst="wedgeRoundRectCallout">
            <a:avLst>
              <a:gd name="adj1" fmla="val 41302"/>
              <a:gd name="adj2" fmla="val 1202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Suppose a relatively narrow mountain range like the highlands of  the Acadian Orogeny erode to make sediments on each side.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40527" y="2660113"/>
            <a:ext cx="4236270" cy="1382406"/>
          </a:xfrm>
          <a:prstGeom prst="wedgeRoundRectCallout">
            <a:avLst>
              <a:gd name="adj1" fmla="val 23101"/>
              <a:gd name="adj2" fmla="val 85824"/>
              <a:gd name="adj3" fmla="val 16667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Sediments from the Acadian Orogeny are called the Catskill sediments, and they have this volume in what today are the Plateau and Valley &amp; Ridge provinces.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93606" y="6104588"/>
            <a:ext cx="233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Diagram and information from </a:t>
            </a:r>
            <a:r>
              <a:rPr lang="en-US" sz="1200" u="sng" dirty="0">
                <a:solidFill>
                  <a:prstClr val="black"/>
                </a:solidFill>
              </a:rPr>
              <a:t>Evolution of the Earth </a:t>
            </a:r>
            <a:r>
              <a:rPr lang="en-US" sz="1200" dirty="0">
                <a:solidFill>
                  <a:prstClr val="black"/>
                </a:solidFill>
              </a:rPr>
              <a:t>by </a:t>
            </a:r>
            <a:r>
              <a:rPr lang="en-US" sz="1200" dirty="0" err="1">
                <a:solidFill>
                  <a:prstClr val="black"/>
                </a:solidFill>
              </a:rPr>
              <a:t>Dott</a:t>
            </a:r>
            <a:r>
              <a:rPr lang="en-US" sz="1200" dirty="0">
                <a:solidFill>
                  <a:prstClr val="black"/>
                </a:solidFill>
              </a:rPr>
              <a:t> &amp; Batten, 3</a:t>
            </a:r>
            <a:r>
              <a:rPr lang="en-US" sz="1200" baseline="30000" dirty="0">
                <a:solidFill>
                  <a:prstClr val="black"/>
                </a:solidFill>
              </a:rPr>
              <a:t>rd</a:t>
            </a:r>
            <a:r>
              <a:rPr lang="en-US" sz="1200" dirty="0">
                <a:solidFill>
                  <a:prstClr val="black"/>
                </a:solidFill>
              </a:rPr>
              <a:t> ed., p. 312.</a:t>
            </a:r>
          </a:p>
        </p:txBody>
      </p:sp>
    </p:spTree>
    <p:extLst>
      <p:ext uri="{BB962C8B-B14F-4D97-AF65-F5344CB8AC3E}">
        <p14:creationId xmlns:p14="http://schemas.microsoft.com/office/powerpoint/2010/main" xmlns="" val="418082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7C95F4656DE04BA9965EA444DDA5FF" ma:contentTypeVersion="14" ma:contentTypeDescription="Create a new document." ma:contentTypeScope="" ma:versionID="92892908bee8ed3ca34000308f7540ce">
  <xsd:schema xmlns:xsd="http://www.w3.org/2001/XMLSchema" xmlns:xs="http://www.w3.org/2001/XMLSchema" xmlns:p="http://schemas.microsoft.com/office/2006/metadata/properties" xmlns:ns2="b49946fc-6b90-492d-818a-dc9dabd366ea" xmlns:ns3="0589646a-4734-4451-b627-977382dd2130" xmlns:ns4="3f33b942-1360-4cbb-84bc-7608c31eca30" targetNamespace="http://schemas.microsoft.com/office/2006/metadata/properties" ma:root="true" ma:fieldsID="91b9ac038ddc65ac9237e8dee83cac53" ns2:_="" ns3:_="" ns4:_="">
    <xsd:import namespace="b49946fc-6b90-492d-818a-dc9dabd366ea"/>
    <xsd:import namespace="0589646a-4734-4451-b627-977382dd2130"/>
    <xsd:import namespace="3f33b942-1360-4cbb-84bc-7608c31eca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946fc-6b90-492d-818a-dc9dabd366e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89646a-4734-4451-b627-977382dd2130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33b942-1360-4cbb-84bc-7608c31eca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1270FD-FC20-4E35-9EE3-2CEBAE35FCA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CF71F0D-4D26-4B0F-A8E8-46C0C2592D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652E2B-A166-44AA-BF8C-70D000CC2F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9946fc-6b90-492d-818a-dc9dabd366ea"/>
    <ds:schemaRef ds:uri="0589646a-4734-4451-b627-977382dd2130"/>
    <ds:schemaRef ds:uri="3f33b942-1360-4cbb-84bc-7608c31eca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</TotalTime>
  <Words>141</Words>
  <Application>Microsoft Office PowerPoint</Application>
  <PresentationFormat>On-screen Show (4:3)</PresentationFormat>
  <Paragraphs>12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Office Theme</vt:lpstr>
      <vt:lpstr>Default Design</vt:lpstr>
      <vt:lpstr>HOW HIGH WERE BALTIMORE’S MOUNTAINS By: Martin F. Schmidt, Jr.</vt:lpstr>
      <vt:lpstr>Slide 2</vt:lpstr>
    </vt:vector>
  </TitlesOfParts>
  <Company>McDonogh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Examples of rock and mineral deposition</dc:title>
  <dc:creator>Martin Schmidt</dc:creator>
  <cp:lastModifiedBy>capla</cp:lastModifiedBy>
  <cp:revision>13</cp:revision>
  <dcterms:created xsi:type="dcterms:W3CDTF">2019-04-12T18:47:43Z</dcterms:created>
  <dcterms:modified xsi:type="dcterms:W3CDTF">2021-07-22T17:40:20Z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0x0101009C7C95F4656DE04BA9965EA444DDA5FF</vt:lpwstr>
  </property>
</Properties>
</file>